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4" r:id="rId5"/>
    <p:sldId id="263" r:id="rId6"/>
    <p:sldId id="260" r:id="rId7"/>
    <p:sldId id="262" r:id="rId8"/>
    <p:sldId id="261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7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4E8BB-39E6-4E6F-B574-03BBE003A175}" type="datetimeFigureOut">
              <a:rPr lang="nl-NL" smtClean="0"/>
              <a:t>16-6-2017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42EA2-F1A3-4F4C-9879-83E1603B0D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5795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Toelichten wa</a:t>
            </a:r>
            <a:r>
              <a:rPr lang="nl-NL" baseline="0" dirty="0"/>
              <a:t>t de functie van bloemen is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42EA2-F1A3-4F4C-9879-83E1603B0D9F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8024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Vertellen over de meeldraden</a:t>
            </a:r>
            <a:r>
              <a:rPr lang="nl-NL" baseline="0" dirty="0"/>
              <a:t> en de stamper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42EA2-F1A3-4F4C-9879-83E1603B0D9F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2613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7FF96-2FCC-41BD-B421-EF329E4A177E}" type="datetimeFigureOut">
              <a:rPr lang="nl-NL" smtClean="0"/>
              <a:t>16-6-2017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085CC-D19C-48CC-B224-4B82B1B483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5072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7FF96-2FCC-41BD-B421-EF329E4A177E}" type="datetimeFigureOut">
              <a:rPr lang="nl-NL" smtClean="0"/>
              <a:t>16-6-2017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085CC-D19C-48CC-B224-4B82B1B483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5706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7FF96-2FCC-41BD-B421-EF329E4A177E}" type="datetimeFigureOut">
              <a:rPr lang="nl-NL" smtClean="0"/>
              <a:t>16-6-2017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085CC-D19C-48CC-B224-4B82B1B483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5191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7FF96-2FCC-41BD-B421-EF329E4A177E}" type="datetimeFigureOut">
              <a:rPr lang="nl-NL" smtClean="0"/>
              <a:t>16-6-2017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085CC-D19C-48CC-B224-4B82B1B483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8144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7FF96-2FCC-41BD-B421-EF329E4A177E}" type="datetimeFigureOut">
              <a:rPr lang="nl-NL" smtClean="0"/>
              <a:t>16-6-2017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085CC-D19C-48CC-B224-4B82B1B483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4685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7FF96-2FCC-41BD-B421-EF329E4A177E}" type="datetimeFigureOut">
              <a:rPr lang="nl-NL" smtClean="0"/>
              <a:t>16-6-2017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085CC-D19C-48CC-B224-4B82B1B483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9835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7FF96-2FCC-41BD-B421-EF329E4A177E}" type="datetimeFigureOut">
              <a:rPr lang="nl-NL" smtClean="0"/>
              <a:t>16-6-2017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085CC-D19C-48CC-B224-4B82B1B483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4313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7FF96-2FCC-41BD-B421-EF329E4A177E}" type="datetimeFigureOut">
              <a:rPr lang="nl-NL" smtClean="0"/>
              <a:t>16-6-2017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085CC-D19C-48CC-B224-4B82B1B483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2679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7FF96-2FCC-41BD-B421-EF329E4A177E}" type="datetimeFigureOut">
              <a:rPr lang="nl-NL" smtClean="0"/>
              <a:t>16-6-2017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085CC-D19C-48CC-B224-4B82B1B483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0124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7FF96-2FCC-41BD-B421-EF329E4A177E}" type="datetimeFigureOut">
              <a:rPr lang="nl-NL" smtClean="0"/>
              <a:t>16-6-2017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085CC-D19C-48CC-B224-4B82B1B483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2139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7FF96-2FCC-41BD-B421-EF329E4A177E}" type="datetimeFigureOut">
              <a:rPr lang="nl-NL" smtClean="0"/>
              <a:t>16-6-2017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085CC-D19C-48CC-B224-4B82B1B483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151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7FF96-2FCC-41BD-B421-EF329E4A177E}" type="datetimeFigureOut">
              <a:rPr lang="nl-NL" smtClean="0"/>
              <a:t>16-6-2017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085CC-D19C-48CC-B224-4B82B1B483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3814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Thema 7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Bloemen, vruchten en zaden</a:t>
            </a:r>
          </a:p>
        </p:txBody>
      </p:sp>
    </p:spTree>
    <p:extLst>
      <p:ext uri="{BB962C8B-B14F-4D97-AF65-F5344CB8AC3E}">
        <p14:creationId xmlns:p14="http://schemas.microsoft.com/office/powerpoint/2010/main" val="1176006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Basisstof 1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De bouw van bloemen</a:t>
            </a:r>
          </a:p>
        </p:txBody>
      </p:sp>
    </p:spTree>
    <p:extLst>
      <p:ext uri="{BB962C8B-B14F-4D97-AF65-F5344CB8AC3E}">
        <p14:creationId xmlns:p14="http://schemas.microsoft.com/office/powerpoint/2010/main" val="859518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227" y="160072"/>
            <a:ext cx="8060018" cy="656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45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146" name="Picture 2" descr="http://www.vcbio.science.ru.nl/images/pollen/pollen-floweranim-kelkblade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474345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fbeeldingsresultaat voor kelkblader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09441"/>
            <a:ext cx="4299667" cy="498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679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202" y="1825625"/>
            <a:ext cx="4743450" cy="4191000"/>
          </a:xfrm>
          <a:prstGeom prst="rect">
            <a:avLst/>
          </a:prstGeom>
        </p:spPr>
      </p:pic>
      <p:pic>
        <p:nvPicPr>
          <p:cNvPr id="5122" name="Picture 2" descr="Afbeeldingsresultaat voor ro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652" y="1825625"/>
            <a:ext cx="5459392" cy="409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94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Afbeeldingsresultaat voor meeldrad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91" y="1690688"/>
            <a:ext cx="5261509" cy="464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sresultaat voor meeldrad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72273"/>
            <a:ext cx="6190803" cy="500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610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 descr="http://www.vcbio.science.ru.nl/images/pollen/pollen-floweranim-stamper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4901542" cy="433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Gerelateerde afbeel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884" y="1365812"/>
            <a:ext cx="3324345" cy="529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530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2235" y="497997"/>
            <a:ext cx="5272549" cy="553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80153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1553</TotalTime>
  <Words>29</Words>
  <Application>Microsoft Office PowerPoint</Application>
  <PresentationFormat>Breedbeeld</PresentationFormat>
  <Paragraphs>8</Paragraphs>
  <Slides>8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Kantoorthema</vt:lpstr>
      <vt:lpstr>Thema 7</vt:lpstr>
      <vt:lpstr>Basisstof 1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Thema 7</dc:title>
  <dc:creator>Ramon</dc:creator>
  <cp:lastModifiedBy>Ramon</cp:lastModifiedBy>
  <cp:revision>9</cp:revision>
  <dcterms:created xsi:type="dcterms:W3CDTF">2017-06-16T17:46:08Z</dcterms:created>
  <dcterms:modified xsi:type="dcterms:W3CDTF">2017-06-17T19:39:24Z</dcterms:modified>
</cp:coreProperties>
</file>